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81" r:id="rId3"/>
    <p:sldId id="282" r:id="rId4"/>
    <p:sldId id="283" r:id="rId5"/>
    <p:sldId id="284" r:id="rId6"/>
    <p:sldId id="289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93" d="100"/>
          <a:sy n="93" d="100"/>
        </p:scale>
        <p:origin x="84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19/02/2021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 CÁC SỐ TỪ 1 ĐẾN 100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5860" y="2058014"/>
            <a:ext cx="5894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Kim </a:t>
            </a:r>
            <a:r>
              <a:rPr lang="en-US" altLang="zh-CN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Oanh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76" y="2160092"/>
            <a:ext cx="1695624" cy="2363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85322" y="2266313"/>
            <a:ext cx="206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29201" y="3372387"/>
            <a:ext cx="2502824" cy="934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750" y="1275668"/>
            <a:ext cx="3095625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9318" y="3341851"/>
            <a:ext cx="9144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6854" y="2761568"/>
            <a:ext cx="828675" cy="4953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029201" y="190500"/>
            <a:ext cx="3175000" cy="1536700"/>
          </a:xfrm>
          <a:prstGeom prst="cloudCallout">
            <a:avLst>
              <a:gd name="adj1" fmla="val 43223"/>
              <a:gd name="adj2" fmla="val 852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tất cả bao nhiêu quả cà chua?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-23756" y="58395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0" y="2489561"/>
            <a:ext cx="1824876" cy="2571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526" y="1623317"/>
            <a:ext cx="2065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644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07039"/>
              </p:ext>
            </p:extLst>
          </p:nvPr>
        </p:nvGraphicFramePr>
        <p:xfrm>
          <a:off x="2890454" y="1300032"/>
          <a:ext cx="6096000" cy="372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849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25427" y="1680961"/>
            <a:ext cx="616449" cy="36953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63164" y="1692290"/>
            <a:ext cx="623078" cy="34987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4912" y="2058531"/>
            <a:ext cx="593140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80184" y="2065334"/>
            <a:ext cx="585627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6642" y="2424701"/>
            <a:ext cx="614516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39501" y="2424701"/>
            <a:ext cx="60297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4967" y="2794569"/>
            <a:ext cx="61109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51143" y="2783779"/>
            <a:ext cx="62606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13544" y="3164437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4912" y="3176062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5131" y="3534305"/>
            <a:ext cx="61109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2052" y="3541153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5199" y="3900360"/>
            <a:ext cx="59976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33877" y="3922180"/>
            <a:ext cx="599547" cy="363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41876" y="3910556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58659" y="4270229"/>
            <a:ext cx="58562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38192" y="4643398"/>
            <a:ext cx="59098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67716" y="4649023"/>
            <a:ext cx="60639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211" y="1612907"/>
            <a:ext cx="283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018" y="2404164"/>
            <a:ext cx="330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11, 22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99885"/>
              </p:ext>
            </p:extLst>
          </p:nvPr>
        </p:nvGraphicFramePr>
        <p:xfrm>
          <a:off x="3575408" y="837702"/>
          <a:ext cx="5414480" cy="36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</a:tblGrid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30822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1" y="3051427"/>
            <a:ext cx="324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566" y="3472666"/>
            <a:ext cx="315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114" y="3852811"/>
            <a:ext cx="326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797" y="4376791"/>
            <a:ext cx="28716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950682" y="4366519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5682" y="1222631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8154" y="157756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5182" y="194966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9700" y="232724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48818" y="267941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90636" y="303435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454" y="34080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74272" y="37769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16090" y="4141835"/>
            <a:ext cx="516418" cy="37936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45208" y="84505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45208" y="121800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45208" y="160092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45208" y="198043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45208" y="2323707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61244" y="2663183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61244" y="3031594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57908" y="340635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457908" y="378586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6" grpId="0"/>
      <p:bldP spid="15" grpId="0"/>
      <p:bldP spid="16" grpId="0"/>
      <p:bldP spid="17" grpId="0"/>
      <p:bldP spid="18" grpId="0"/>
      <p:bldP spid="5" grpId="0" animBg="1"/>
      <p:bldP spid="5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4" y="446826"/>
            <a:ext cx="7089024" cy="42176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2745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145" y="177767"/>
            <a:ext cx="37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05" y="149512"/>
            <a:ext cx="503434" cy="4258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06247" y="1058267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06604" y="133415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88456" y="1155853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94302" y="94543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80185" y="206862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44258" y="24156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41185" y="240515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99435" y="203175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06246" y="32504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44257" y="352631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15406" y="34028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94301" y="3180792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1096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526" y="221438"/>
            <a:ext cx="497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 ? ”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5" y="616443"/>
            <a:ext cx="1408836" cy="4315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1" y="575347"/>
            <a:ext cx="4366517" cy="43665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17144" y="1910993"/>
            <a:ext cx="482885" cy="482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366517" y="1561672"/>
            <a:ext cx="10274" cy="1212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66517" y="1561672"/>
            <a:ext cx="801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67901" y="1561672"/>
            <a:ext cx="0" cy="349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67209" y="1941815"/>
            <a:ext cx="400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67209" y="1941815"/>
            <a:ext cx="0" cy="83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4376791" y="2768879"/>
            <a:ext cx="390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3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</TotalTime>
  <Words>404</Words>
  <Application>Microsoft Office PowerPoint</Application>
  <PresentationFormat>On-screen Show (16:9)</PresentationFormat>
  <Paragraphs>275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46</cp:revision>
  <dcterms:created xsi:type="dcterms:W3CDTF">2017-01-10T13:46:13Z</dcterms:created>
  <dcterms:modified xsi:type="dcterms:W3CDTF">2021-02-19T04:40:47Z</dcterms:modified>
</cp:coreProperties>
</file>